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5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ED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523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1D777-0D0E-4B72-9933-898CD330A15E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66697-1E8F-4C02-8CA9-B07778BF1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7463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1D777-0D0E-4B72-9933-898CD330A15E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66697-1E8F-4C02-8CA9-B07778BF1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8768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1D777-0D0E-4B72-9933-898CD330A15E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66697-1E8F-4C02-8CA9-B07778BF1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9231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1D777-0D0E-4B72-9933-898CD330A15E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66697-1E8F-4C02-8CA9-B07778BF1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8532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1D777-0D0E-4B72-9933-898CD330A15E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66697-1E8F-4C02-8CA9-B07778BF1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0589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1D777-0D0E-4B72-9933-898CD330A15E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66697-1E8F-4C02-8CA9-B07778BF1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669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1D777-0D0E-4B72-9933-898CD330A15E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66697-1E8F-4C02-8CA9-B07778BF1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154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1D777-0D0E-4B72-9933-898CD330A15E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66697-1E8F-4C02-8CA9-B07778BF1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3727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1D777-0D0E-4B72-9933-898CD330A15E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66697-1E8F-4C02-8CA9-B07778BF1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8054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1D777-0D0E-4B72-9933-898CD330A15E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66697-1E8F-4C02-8CA9-B07778BF1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8860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1D777-0D0E-4B72-9933-898CD330A15E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66697-1E8F-4C02-8CA9-B07778BF1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5505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B1D777-0D0E-4B72-9933-898CD330A15E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C66697-1E8F-4C02-8CA9-B07778BF1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0605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158240" y="957943"/>
            <a:ext cx="9988731" cy="6148251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15143" y="1061403"/>
            <a:ext cx="9361714" cy="2387600"/>
          </a:xfrm>
        </p:spPr>
        <p:txBody>
          <a:bodyPr>
            <a:normAutofit/>
          </a:bodyPr>
          <a:lstStyle/>
          <a:p>
            <a:r>
              <a:rPr lang="en-US" sz="8000" dirty="0" err="1" smtClean="0">
                <a:ln>
                  <a:solidFill>
                    <a:schemeClr val="tx1"/>
                  </a:solidFill>
                </a:ln>
                <a:solidFill>
                  <a:srgbClr val="F0ED76"/>
                </a:solidFill>
                <a:latin typeface="Amapola Modern " panose="02000500000000000000" pitchFamily="2" charset="0"/>
                <a:cs typeface="Sonic 1 Title Screen Filled" panose="00000400000000000000" pitchFamily="2" charset="0"/>
              </a:rPr>
              <a:t>IntoTheMedieval</a:t>
            </a:r>
            <a:endParaRPr lang="ru-RU" sz="8000" dirty="0">
              <a:ln>
                <a:solidFill>
                  <a:schemeClr val="tx1"/>
                </a:solidFill>
              </a:ln>
              <a:solidFill>
                <a:srgbClr val="F0ED76"/>
              </a:solidFill>
              <a:latin typeface="Amapola Modern " panose="02000500000000000000" pitchFamily="2" charset="0"/>
              <a:cs typeface="Sonic 1 Title Screen Filled" panose="00000400000000000000" pitchFamily="2" charset="0"/>
            </a:endParaRPr>
          </a:p>
        </p:txBody>
      </p:sp>
      <p:sp>
        <p:nvSpPr>
          <p:cNvPr id="4" name="Рамка 3"/>
          <p:cNvSpPr/>
          <p:nvPr/>
        </p:nvSpPr>
        <p:spPr>
          <a:xfrm>
            <a:off x="618309" y="435429"/>
            <a:ext cx="11033760" cy="6670765"/>
          </a:xfrm>
          <a:prstGeom prst="frame">
            <a:avLst>
              <a:gd name="adj1" fmla="val 227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71108" y="1611086"/>
            <a:ext cx="5974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solidFill>
                  <a:schemeClr val="bg1"/>
                </a:solidFill>
                <a:latin typeface="Amapola Modern " panose="02000500000000000000" pitchFamily="2" charset="0"/>
              </a:rPr>
              <a:t>Проект по </a:t>
            </a:r>
            <a:r>
              <a:rPr lang="en-US" sz="2800" dirty="0" err="1" smtClean="0">
                <a:solidFill>
                  <a:schemeClr val="bg1"/>
                </a:solidFill>
                <a:latin typeface="Amapola Modern " panose="02000500000000000000" pitchFamily="2" charset="0"/>
              </a:rPr>
              <a:t>PyGame</a:t>
            </a:r>
            <a:endParaRPr lang="ru-RU" sz="2800" dirty="0">
              <a:solidFill>
                <a:schemeClr val="bg1"/>
              </a:solidFill>
              <a:latin typeface="Amapola Modern " panose="020005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34195" y="4153989"/>
            <a:ext cx="7315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>
                <a:solidFill>
                  <a:schemeClr val="bg1"/>
                </a:solidFill>
                <a:latin typeface="Amapola Modern " panose="02000500000000000000" pitchFamily="2" charset="0"/>
              </a:rPr>
              <a:t>Учеников группы 1.1 Яндекс Лицея</a:t>
            </a:r>
          </a:p>
          <a:p>
            <a:pPr algn="ctr"/>
            <a:r>
              <a:rPr lang="ru-RU" sz="2800" dirty="0" smtClean="0">
                <a:solidFill>
                  <a:schemeClr val="bg1"/>
                </a:solidFill>
                <a:latin typeface="Amapola Modern " panose="02000500000000000000" pitchFamily="2" charset="0"/>
              </a:rPr>
              <a:t>Домашнева Александра</a:t>
            </a:r>
          </a:p>
          <a:p>
            <a:pPr algn="ctr"/>
            <a:r>
              <a:rPr lang="ru-RU" sz="2800" dirty="0" smtClean="0">
                <a:solidFill>
                  <a:schemeClr val="bg1"/>
                </a:solidFill>
                <a:latin typeface="Amapola Modern " panose="02000500000000000000" pitchFamily="2" charset="0"/>
              </a:rPr>
              <a:t>Криворучко Ярослава</a:t>
            </a:r>
          </a:p>
          <a:p>
            <a:pPr algn="ctr"/>
            <a:r>
              <a:rPr lang="ru-RU" sz="2800" dirty="0" smtClean="0">
                <a:solidFill>
                  <a:schemeClr val="bg1"/>
                </a:solidFill>
                <a:latin typeface="Amapola Modern " panose="02000500000000000000" pitchFamily="2" charset="0"/>
              </a:rPr>
              <a:t>Кулаковой Марии</a:t>
            </a:r>
            <a:endParaRPr lang="ru-RU" sz="2800" dirty="0">
              <a:solidFill>
                <a:schemeClr val="bg1"/>
              </a:solidFill>
              <a:latin typeface="Amapola Modern 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254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pro-dachnikov.com/uploads/posts/2021-12/1639791400_50-pro-dachnikov-com-p-kamennaya-kladka-foto-59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990"/>
          <a:stretch/>
        </p:blipFill>
        <p:spPr bwMode="auto">
          <a:xfrm>
            <a:off x="0" y="447261"/>
            <a:ext cx="6251713" cy="150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pro-dachnikov.com/uploads/posts/2021-12/1639791400_50-pro-dachnikov-com-p-kamennaya-kladka-foto-59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990"/>
          <a:stretch/>
        </p:blipFill>
        <p:spPr bwMode="auto">
          <a:xfrm>
            <a:off x="6251713" y="447261"/>
            <a:ext cx="6251713" cy="150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Прямоугольник 6"/>
          <p:cNvSpPr/>
          <p:nvPr/>
        </p:nvSpPr>
        <p:spPr>
          <a:xfrm>
            <a:off x="-84151" y="683422"/>
            <a:ext cx="14247411" cy="1026107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/>
          <p:cNvSpPr txBox="1"/>
          <p:nvPr/>
        </p:nvSpPr>
        <p:spPr>
          <a:xfrm>
            <a:off x="2698474" y="683423"/>
            <a:ext cx="71064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600" dirty="0" smtClean="0">
                <a:solidFill>
                  <a:schemeClr val="bg1"/>
                </a:solidFill>
                <a:latin typeface="Amapola Modern " panose="02000500000000000000" pitchFamily="2" charset="0"/>
              </a:rPr>
              <a:t>Идеи</a:t>
            </a:r>
            <a:endParaRPr lang="ru-RU" sz="6600" dirty="0">
              <a:solidFill>
                <a:schemeClr val="bg1"/>
              </a:solidFill>
              <a:latin typeface="Amapola Modern " panose="020005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69165" y="3319668"/>
            <a:ext cx="866692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ru-RU" sz="2800" dirty="0" smtClean="0">
                <a:latin typeface="Amapola Modern " panose="02000500000000000000" pitchFamily="2" charset="0"/>
              </a:rPr>
              <a:t>Создать авторскую адаптацию игры </a:t>
            </a:r>
            <a:r>
              <a:rPr lang="ru-RU" sz="2800" dirty="0" err="1" smtClean="0">
                <a:latin typeface="Amapola Modern " panose="02000500000000000000" pitchFamily="2" charset="0"/>
              </a:rPr>
              <a:t>Into</a:t>
            </a:r>
            <a:r>
              <a:rPr lang="ru-RU" sz="2800" dirty="0" smtClean="0">
                <a:latin typeface="Amapola Modern " panose="02000500000000000000" pitchFamily="2" charset="0"/>
              </a:rPr>
              <a:t> </a:t>
            </a:r>
            <a:r>
              <a:rPr lang="ru-RU" sz="2800" dirty="0" err="1" smtClean="0">
                <a:latin typeface="Amapola Modern " panose="02000500000000000000" pitchFamily="2" charset="0"/>
              </a:rPr>
              <a:t>the</a:t>
            </a:r>
            <a:r>
              <a:rPr lang="ru-RU" sz="2800" dirty="0" smtClean="0">
                <a:latin typeface="Amapola Modern " panose="02000500000000000000" pitchFamily="2" charset="0"/>
              </a:rPr>
              <a:t> </a:t>
            </a:r>
            <a:r>
              <a:rPr lang="ru-RU" sz="2800" dirty="0" err="1" smtClean="0">
                <a:latin typeface="Amapola Modern " panose="02000500000000000000" pitchFamily="2" charset="0"/>
              </a:rPr>
              <a:t>Breach</a:t>
            </a:r>
            <a:r>
              <a:rPr lang="ru-RU" sz="2800" dirty="0" smtClean="0">
                <a:latin typeface="Amapola Modern " panose="02000500000000000000" pitchFamily="2" charset="0"/>
              </a:rPr>
              <a:t> в </a:t>
            </a:r>
            <a:r>
              <a:rPr lang="ru-RU" sz="2800" dirty="0" err="1" smtClean="0">
                <a:latin typeface="Amapola Modern " panose="02000500000000000000" pitchFamily="2" charset="0"/>
              </a:rPr>
              <a:t>сеттинге</a:t>
            </a:r>
            <a:r>
              <a:rPr lang="ru-RU" sz="2800" dirty="0" smtClean="0">
                <a:latin typeface="Amapola Modern " panose="02000500000000000000" pitchFamily="2" charset="0"/>
              </a:rPr>
              <a:t> средневековья и фэнтези </a:t>
            </a:r>
            <a:endParaRPr lang="ru-RU" sz="2800" dirty="0">
              <a:latin typeface="Amapola Modern 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7739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pro-dachnikov.com/uploads/posts/2021-12/1639791400_50-pro-dachnikov-com-p-kamennaya-kladka-foto-5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396948" cy="3597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pro-dachnikov.com/uploads/posts/2021-12/1639791400_50-pro-dachnikov-com-p-kamennaya-kladka-foto-59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9"/>
          <a:stretch/>
        </p:blipFill>
        <p:spPr bwMode="auto">
          <a:xfrm>
            <a:off x="0" y="3597965"/>
            <a:ext cx="5396948" cy="3448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438122" y="0"/>
            <a:ext cx="4520704" cy="7053118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-854765" y="2972561"/>
            <a:ext cx="71064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600" dirty="0" smtClean="0">
                <a:solidFill>
                  <a:schemeClr val="bg1"/>
                </a:solidFill>
                <a:latin typeface="Amapola Modern " panose="02000500000000000000" pitchFamily="2" charset="0"/>
              </a:rPr>
              <a:t>Цели</a:t>
            </a:r>
            <a:endParaRPr lang="ru-RU" sz="6600" dirty="0">
              <a:solidFill>
                <a:schemeClr val="bg1"/>
              </a:solidFill>
              <a:latin typeface="Amapola Modern " panose="020005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654123" y="1056652"/>
            <a:ext cx="6328327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ru-RU" sz="2800" dirty="0" smtClean="0">
                <a:latin typeface="Amapola Modern " panose="02000500000000000000" pitchFamily="2" charset="0"/>
              </a:rPr>
              <a:t>Научиться работать с библиотекой </a:t>
            </a:r>
            <a:r>
              <a:rPr lang="en-US" sz="2800" dirty="0" err="1" smtClean="0">
                <a:latin typeface="Amapola Modern " panose="02000500000000000000" pitchFamily="2" charset="0"/>
              </a:rPr>
              <a:t>pygame</a:t>
            </a:r>
            <a:endParaRPr lang="en-US" sz="2800" dirty="0" smtClean="0">
              <a:latin typeface="Amapola Modern " panose="02000500000000000000" pitchFamily="2" charset="0"/>
            </a:endParaRPr>
          </a:p>
          <a:p>
            <a:pPr marL="457200" indent="-457200" algn="ctr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ru-RU" sz="2800" dirty="0" smtClean="0">
                <a:latin typeface="Amapola Modern " panose="02000500000000000000" pitchFamily="2" charset="0"/>
              </a:rPr>
              <a:t>Научиться пользоваться </a:t>
            </a:r>
            <a:r>
              <a:rPr lang="en-US" sz="2800" dirty="0" smtClean="0">
                <a:latin typeface="Amapola Modern " panose="02000500000000000000" pitchFamily="2" charset="0"/>
              </a:rPr>
              <a:t>GitHub</a:t>
            </a:r>
          </a:p>
          <a:p>
            <a:pPr marL="457200" indent="-457200" algn="ctr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ru-RU" sz="2800" dirty="0" smtClean="0">
                <a:latin typeface="Amapola Modern " panose="02000500000000000000" pitchFamily="2" charset="0"/>
              </a:rPr>
              <a:t>Научиться работать в команде</a:t>
            </a:r>
          </a:p>
          <a:p>
            <a:pPr marL="457200" indent="-457200" algn="ctr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ru-RU" sz="2800" dirty="0" smtClean="0">
                <a:latin typeface="Amapola Modern " panose="02000500000000000000" pitchFamily="2" charset="0"/>
              </a:rPr>
              <a:t>Применить полученные знания на практике, разработав игру</a:t>
            </a:r>
          </a:p>
        </p:txBody>
      </p:sp>
    </p:spTree>
    <p:extLst>
      <p:ext uri="{BB962C8B-B14F-4D97-AF65-F5344CB8AC3E}">
        <p14:creationId xmlns:p14="http://schemas.microsoft.com/office/powerpoint/2010/main" val="3174115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pro-dachnikov.com/uploads/posts/2021-12/1639791400_50-pro-dachnikov-com-p-kamennaya-kladka-foto-5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2750" y="0"/>
            <a:ext cx="5396948" cy="3597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pro-dachnikov.com/uploads/posts/2021-12/1639791400_50-pro-dachnikov-com-p-kamennaya-kladka-foto-59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9"/>
          <a:stretch/>
        </p:blipFill>
        <p:spPr bwMode="auto">
          <a:xfrm>
            <a:off x="6762750" y="3597965"/>
            <a:ext cx="5396948" cy="3448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7200872" y="0"/>
            <a:ext cx="4520704" cy="7053118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5907985" y="2972561"/>
            <a:ext cx="71064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600" dirty="0" smtClean="0">
                <a:solidFill>
                  <a:schemeClr val="bg1"/>
                </a:solidFill>
                <a:latin typeface="Amapola Modern " panose="02000500000000000000" pitchFamily="2" charset="0"/>
              </a:rPr>
              <a:t>Задачи</a:t>
            </a:r>
            <a:endParaRPr lang="ru-RU" sz="6600" dirty="0">
              <a:solidFill>
                <a:schemeClr val="bg1"/>
              </a:solidFill>
              <a:latin typeface="Amapola Modern " panose="020005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5362" y="1325956"/>
            <a:ext cx="632832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ru-RU" sz="2800" dirty="0" smtClean="0">
                <a:latin typeface="Amapola Modern " panose="02000500000000000000" pitchFamily="2" charset="0"/>
              </a:rPr>
              <a:t>Изучить библиотеку </a:t>
            </a:r>
            <a:r>
              <a:rPr lang="en-US" sz="2800" dirty="0" err="1" smtClean="0">
                <a:latin typeface="Amapola Modern " panose="02000500000000000000" pitchFamily="2" charset="0"/>
              </a:rPr>
              <a:t>pygame</a:t>
            </a:r>
            <a:endParaRPr lang="en-US" sz="2800" dirty="0" smtClean="0">
              <a:latin typeface="Amapola Modern " panose="02000500000000000000" pitchFamily="2" charset="0"/>
            </a:endParaRPr>
          </a:p>
          <a:p>
            <a:pPr marL="457200" indent="-457200" algn="ctr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ru-RU" sz="2800" dirty="0" smtClean="0">
                <a:latin typeface="Amapola Modern " panose="02000500000000000000" pitchFamily="2" charset="0"/>
              </a:rPr>
              <a:t>Познать структуру </a:t>
            </a:r>
            <a:r>
              <a:rPr lang="en-US" sz="2800" dirty="0" smtClean="0">
                <a:latin typeface="Amapola Modern " panose="02000500000000000000" pitchFamily="2" charset="0"/>
              </a:rPr>
              <a:t>GitHub</a:t>
            </a:r>
            <a:endParaRPr lang="ru-RU" sz="2800" dirty="0" smtClean="0">
              <a:latin typeface="Amapola Modern " panose="02000500000000000000" pitchFamily="2" charset="0"/>
            </a:endParaRPr>
          </a:p>
          <a:p>
            <a:pPr marL="457200" indent="-457200" algn="ctr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ru-RU" sz="2800" dirty="0" smtClean="0">
                <a:latin typeface="Amapola Modern " panose="02000500000000000000" pitchFamily="2" charset="0"/>
              </a:rPr>
              <a:t>Создать стартовое окно</a:t>
            </a:r>
          </a:p>
          <a:p>
            <a:pPr marL="457200" indent="-457200" algn="ctr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ru-RU" sz="2800" dirty="0" smtClean="0">
                <a:latin typeface="Amapola Modern " panose="02000500000000000000" pitchFamily="2" charset="0"/>
              </a:rPr>
              <a:t>Создать меню</a:t>
            </a:r>
          </a:p>
          <a:p>
            <a:pPr marL="457200" indent="-457200" algn="ctr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ru-RU" sz="2800" dirty="0" smtClean="0">
                <a:latin typeface="Amapola Modern " panose="02000500000000000000" pitchFamily="2" charset="0"/>
              </a:rPr>
              <a:t>Создать основной игровой цикл</a:t>
            </a:r>
            <a:endParaRPr lang="en-US" sz="2800" dirty="0" smtClean="0">
              <a:latin typeface="Amapola Modern " panose="02000500000000000000" pitchFamily="2" charset="0"/>
            </a:endParaRPr>
          </a:p>
          <a:p>
            <a:pPr marL="457200" indent="-457200" algn="ctr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ru-RU" sz="2800" dirty="0" smtClean="0">
                <a:latin typeface="Amapola Modern " panose="02000500000000000000" pitchFamily="2" charset="0"/>
              </a:rPr>
              <a:t>Распределить задачи в команде</a:t>
            </a:r>
          </a:p>
        </p:txBody>
      </p:sp>
    </p:spTree>
    <p:extLst>
      <p:ext uri="{BB962C8B-B14F-4D97-AF65-F5344CB8AC3E}">
        <p14:creationId xmlns:p14="http://schemas.microsoft.com/office/powerpoint/2010/main" val="2364227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pro-dachnikov.com/uploads/posts/2021-12/1639791400_50-pro-dachnikov-com-p-kamennaya-kladka-foto-59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990"/>
          <a:stretch/>
        </p:blipFill>
        <p:spPr bwMode="auto">
          <a:xfrm>
            <a:off x="0" y="447261"/>
            <a:ext cx="6251713" cy="150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pro-dachnikov.com/uploads/posts/2021-12/1639791400_50-pro-dachnikov-com-p-kamennaya-kladka-foto-59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990"/>
          <a:stretch/>
        </p:blipFill>
        <p:spPr bwMode="auto">
          <a:xfrm>
            <a:off x="6251713" y="447261"/>
            <a:ext cx="6251713" cy="150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-84151" y="683422"/>
            <a:ext cx="14247411" cy="1026107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0" y="683423"/>
            <a:ext cx="1225867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600" dirty="0" smtClean="0">
                <a:solidFill>
                  <a:schemeClr val="bg1"/>
                </a:solidFill>
                <a:latin typeface="Amapola Modern " panose="02000500000000000000" pitchFamily="2" charset="0"/>
              </a:rPr>
              <a:t>Стартовое окно</a:t>
            </a:r>
            <a:endParaRPr lang="ru-RU" sz="6600" dirty="0">
              <a:solidFill>
                <a:schemeClr val="bg1"/>
              </a:solidFill>
              <a:latin typeface="Amapola Modern " panose="02000500000000000000" pitchFamily="2" charset="0"/>
            </a:endParaRPr>
          </a:p>
        </p:txBody>
      </p:sp>
      <p:pic>
        <p:nvPicPr>
          <p:cNvPr id="8" name="Рисунок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8474" y="1945690"/>
            <a:ext cx="6852809" cy="481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34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pro-dachnikov.com/uploads/posts/2021-12/1639791400_50-pro-dachnikov-com-p-kamennaya-kladka-foto-59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990"/>
          <a:stretch/>
        </p:blipFill>
        <p:spPr bwMode="auto">
          <a:xfrm>
            <a:off x="0" y="447261"/>
            <a:ext cx="6251713" cy="150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pro-dachnikov.com/uploads/posts/2021-12/1639791400_50-pro-dachnikov-com-p-kamennaya-kladka-foto-59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990"/>
          <a:stretch/>
        </p:blipFill>
        <p:spPr bwMode="auto">
          <a:xfrm>
            <a:off x="6251713" y="447261"/>
            <a:ext cx="6251713" cy="150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-84151" y="683422"/>
            <a:ext cx="14247411" cy="1026107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2698474" y="683423"/>
            <a:ext cx="71064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600" dirty="0" smtClean="0">
                <a:solidFill>
                  <a:schemeClr val="bg1"/>
                </a:solidFill>
                <a:latin typeface="Amapola Modern " panose="02000500000000000000" pitchFamily="2" charset="0"/>
              </a:rPr>
              <a:t>Меню</a:t>
            </a:r>
            <a:endParaRPr lang="ru-RU" sz="6600" dirty="0">
              <a:solidFill>
                <a:schemeClr val="bg1"/>
              </a:solidFill>
              <a:latin typeface="Amapola Modern " panose="02000500000000000000" pitchFamily="2" charset="0"/>
            </a:endParaRPr>
          </a:p>
        </p:txBody>
      </p:sp>
      <p:pic>
        <p:nvPicPr>
          <p:cNvPr id="9" name="Рисунок 8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521" y="1945690"/>
            <a:ext cx="6024383" cy="4912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533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pro-dachnikov.com/uploads/posts/2021-12/1639791400_50-pro-dachnikov-com-p-kamennaya-kladka-foto-59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990"/>
          <a:stretch/>
        </p:blipFill>
        <p:spPr bwMode="auto">
          <a:xfrm>
            <a:off x="0" y="447261"/>
            <a:ext cx="6251713" cy="150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pro-dachnikov.com/uploads/posts/2021-12/1639791400_50-pro-dachnikov-com-p-kamennaya-kladka-foto-59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990"/>
          <a:stretch/>
        </p:blipFill>
        <p:spPr bwMode="auto">
          <a:xfrm>
            <a:off x="6251713" y="447261"/>
            <a:ext cx="6251713" cy="150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-84151" y="683422"/>
            <a:ext cx="14247411" cy="1026107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2698474" y="683423"/>
            <a:ext cx="71064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600" dirty="0" smtClean="0">
                <a:solidFill>
                  <a:schemeClr val="bg1"/>
                </a:solidFill>
                <a:latin typeface="Amapola Modern " panose="02000500000000000000" pitchFamily="2" charset="0"/>
              </a:rPr>
              <a:t>Игровое поле</a:t>
            </a:r>
            <a:endParaRPr lang="ru-RU" sz="6600" dirty="0">
              <a:solidFill>
                <a:schemeClr val="bg1"/>
              </a:solidFill>
              <a:latin typeface="Amapola Modern " panose="02000500000000000000" pitchFamily="2" charset="0"/>
            </a:endParaRPr>
          </a:p>
        </p:txBody>
      </p:sp>
      <p:pic>
        <p:nvPicPr>
          <p:cNvPr id="8" name="Рисунок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8295" y="1945690"/>
            <a:ext cx="6426835" cy="4912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982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pro-dachnikov.com/uploads/posts/2021-12/1639791400_50-pro-dachnikov-com-p-kamennaya-kladka-foto-59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990"/>
          <a:stretch/>
        </p:blipFill>
        <p:spPr bwMode="auto">
          <a:xfrm>
            <a:off x="0" y="447261"/>
            <a:ext cx="6251713" cy="150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pro-dachnikov.com/uploads/posts/2021-12/1639791400_50-pro-dachnikov-com-p-kamennaya-kladka-foto-59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990"/>
          <a:stretch/>
        </p:blipFill>
        <p:spPr bwMode="auto">
          <a:xfrm>
            <a:off x="6251713" y="447261"/>
            <a:ext cx="6251713" cy="150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-84151" y="683422"/>
            <a:ext cx="14247411" cy="1026107"/>
          </a:xfrm>
          <a:prstGeom prst="rect">
            <a:avLst/>
          </a:prstGeom>
          <a:solidFill>
            <a:schemeClr val="tx1">
              <a:lumMod val="65000"/>
              <a:lumOff val="35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2271091" y="719614"/>
            <a:ext cx="71064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600" dirty="0" smtClean="0">
                <a:solidFill>
                  <a:schemeClr val="bg1"/>
                </a:solidFill>
                <a:latin typeface="Amapola Modern " panose="02000500000000000000" pitchFamily="2" charset="0"/>
              </a:rPr>
              <a:t>Конец игры</a:t>
            </a:r>
            <a:endParaRPr lang="ru-RU" sz="6600" dirty="0">
              <a:solidFill>
                <a:schemeClr val="bg1"/>
              </a:solidFill>
              <a:latin typeface="Amapola Modern " panose="02000500000000000000" pitchFamily="2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3769" y="1945690"/>
            <a:ext cx="6725507" cy="4912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361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852450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76</Words>
  <Application>Microsoft Office PowerPoint</Application>
  <PresentationFormat>Широкоэкранный</PresentationFormat>
  <Paragraphs>24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Amapola Modern </vt:lpstr>
      <vt:lpstr>Arial</vt:lpstr>
      <vt:lpstr>Calibri</vt:lpstr>
      <vt:lpstr>Calibri Light</vt:lpstr>
      <vt:lpstr>Sonic 1 Title Screen Filled</vt:lpstr>
      <vt:lpstr>Тема Office</vt:lpstr>
      <vt:lpstr>IntoTheMedieval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IntoTheMedieval</dc:title>
  <dc:creator>Мэри Цой</dc:creator>
  <cp:lastModifiedBy>Мэри Цой</cp:lastModifiedBy>
  <cp:revision>8</cp:revision>
  <dcterms:created xsi:type="dcterms:W3CDTF">2023-01-19T16:12:18Z</dcterms:created>
  <dcterms:modified xsi:type="dcterms:W3CDTF">2023-01-19T20:23:45Z</dcterms:modified>
</cp:coreProperties>
</file>

<file path=docProps/thumbnail.jpeg>
</file>